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57" r:id="rId3"/>
  </p:sldIdLst>
  <p:sldSz cx="10287000" cy="15973425"/>
  <p:notesSz cx="6858000" cy="9144000"/>
  <p:defaultTextStyle>
    <a:defPPr>
      <a:defRPr lang="en-US"/>
    </a:defPPr>
    <a:lvl1pPr marL="0" algn="l" defTabSz="1325346" rtl="0" eaLnBrk="1" latinLnBrk="0" hangingPunct="1">
      <a:defRPr sz="2609" kern="1200">
        <a:solidFill>
          <a:schemeClr val="tx1"/>
        </a:solidFill>
        <a:latin typeface="+mn-lt"/>
        <a:ea typeface="+mn-ea"/>
        <a:cs typeface="+mn-cs"/>
      </a:defRPr>
    </a:lvl1pPr>
    <a:lvl2pPr marL="662673" algn="l" defTabSz="1325346" rtl="0" eaLnBrk="1" latinLnBrk="0" hangingPunct="1">
      <a:defRPr sz="2609" kern="1200">
        <a:solidFill>
          <a:schemeClr val="tx1"/>
        </a:solidFill>
        <a:latin typeface="+mn-lt"/>
        <a:ea typeface="+mn-ea"/>
        <a:cs typeface="+mn-cs"/>
      </a:defRPr>
    </a:lvl2pPr>
    <a:lvl3pPr marL="1325346" algn="l" defTabSz="1325346" rtl="0" eaLnBrk="1" latinLnBrk="0" hangingPunct="1">
      <a:defRPr sz="2609" kern="1200">
        <a:solidFill>
          <a:schemeClr val="tx1"/>
        </a:solidFill>
        <a:latin typeface="+mn-lt"/>
        <a:ea typeface="+mn-ea"/>
        <a:cs typeface="+mn-cs"/>
      </a:defRPr>
    </a:lvl3pPr>
    <a:lvl4pPr marL="1988018" algn="l" defTabSz="1325346" rtl="0" eaLnBrk="1" latinLnBrk="0" hangingPunct="1">
      <a:defRPr sz="2609" kern="1200">
        <a:solidFill>
          <a:schemeClr val="tx1"/>
        </a:solidFill>
        <a:latin typeface="+mn-lt"/>
        <a:ea typeface="+mn-ea"/>
        <a:cs typeface="+mn-cs"/>
      </a:defRPr>
    </a:lvl4pPr>
    <a:lvl5pPr marL="2650691" algn="l" defTabSz="1325346" rtl="0" eaLnBrk="1" latinLnBrk="0" hangingPunct="1">
      <a:defRPr sz="2609" kern="1200">
        <a:solidFill>
          <a:schemeClr val="tx1"/>
        </a:solidFill>
        <a:latin typeface="+mn-lt"/>
        <a:ea typeface="+mn-ea"/>
        <a:cs typeface="+mn-cs"/>
      </a:defRPr>
    </a:lvl5pPr>
    <a:lvl6pPr marL="3313364" algn="l" defTabSz="1325346" rtl="0" eaLnBrk="1" latinLnBrk="0" hangingPunct="1">
      <a:defRPr sz="2609" kern="1200">
        <a:solidFill>
          <a:schemeClr val="tx1"/>
        </a:solidFill>
        <a:latin typeface="+mn-lt"/>
        <a:ea typeface="+mn-ea"/>
        <a:cs typeface="+mn-cs"/>
      </a:defRPr>
    </a:lvl6pPr>
    <a:lvl7pPr marL="3976037" algn="l" defTabSz="1325346" rtl="0" eaLnBrk="1" latinLnBrk="0" hangingPunct="1">
      <a:defRPr sz="2609" kern="1200">
        <a:solidFill>
          <a:schemeClr val="tx1"/>
        </a:solidFill>
        <a:latin typeface="+mn-lt"/>
        <a:ea typeface="+mn-ea"/>
        <a:cs typeface="+mn-cs"/>
      </a:defRPr>
    </a:lvl7pPr>
    <a:lvl8pPr marL="4638709" algn="l" defTabSz="1325346" rtl="0" eaLnBrk="1" latinLnBrk="0" hangingPunct="1">
      <a:defRPr sz="2609" kern="1200">
        <a:solidFill>
          <a:schemeClr val="tx1"/>
        </a:solidFill>
        <a:latin typeface="+mn-lt"/>
        <a:ea typeface="+mn-ea"/>
        <a:cs typeface="+mn-cs"/>
      </a:defRPr>
    </a:lvl8pPr>
    <a:lvl9pPr marL="5301382" algn="l" defTabSz="1325346" rtl="0" eaLnBrk="1" latinLnBrk="0" hangingPunct="1">
      <a:defRPr sz="2609"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7F34"/>
    <a:srgbClr val="FBB631"/>
    <a:srgbClr val="2245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39" autoAdjust="0"/>
    <p:restoredTop sz="94660"/>
  </p:normalViewPr>
  <p:slideViewPr>
    <p:cSldViewPr snapToGrid="0">
      <p:cViewPr varScale="1">
        <p:scale>
          <a:sx n="37" d="100"/>
          <a:sy n="37" d="100"/>
        </p:scale>
        <p:origin x="241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1525" y="2614171"/>
            <a:ext cx="8743950" cy="5561118"/>
          </a:xfrm>
        </p:spPr>
        <p:txBody>
          <a:bodyPr anchor="b"/>
          <a:lstStyle>
            <a:lvl1pPr algn="ctr">
              <a:defRPr sz="6750"/>
            </a:lvl1pPr>
          </a:lstStyle>
          <a:p>
            <a:r>
              <a:rPr lang="en-US" smtClean="0"/>
              <a:t>Click to edit Master title style</a:t>
            </a:r>
            <a:endParaRPr lang="en-US" dirty="0"/>
          </a:p>
        </p:txBody>
      </p:sp>
      <p:sp>
        <p:nvSpPr>
          <p:cNvPr id="3" name="Subtitle 2"/>
          <p:cNvSpPr>
            <a:spLocks noGrp="1"/>
          </p:cNvSpPr>
          <p:nvPr>
            <p:ph type="subTitle" idx="1"/>
          </p:nvPr>
        </p:nvSpPr>
        <p:spPr>
          <a:xfrm>
            <a:off x="1285875" y="8389747"/>
            <a:ext cx="7715250" cy="3856546"/>
          </a:xfrm>
        </p:spPr>
        <p:txBody>
          <a:bodyPr/>
          <a:lstStyle>
            <a:lvl1pPr marL="0" indent="0" algn="ctr">
              <a:buNone/>
              <a:defRPr sz="2700"/>
            </a:lvl1pPr>
            <a:lvl2pPr marL="514350" indent="0" algn="ctr">
              <a:buNone/>
              <a:defRPr sz="2250"/>
            </a:lvl2pPr>
            <a:lvl3pPr marL="1028700" indent="0" algn="ctr">
              <a:buNone/>
              <a:defRPr sz="2025"/>
            </a:lvl3pPr>
            <a:lvl4pPr marL="1543050" indent="0" algn="ctr">
              <a:buNone/>
              <a:defRPr sz="1800"/>
            </a:lvl4pPr>
            <a:lvl5pPr marL="2057400" indent="0" algn="ctr">
              <a:buNone/>
              <a:defRPr sz="1800"/>
            </a:lvl5pPr>
            <a:lvl6pPr marL="2571750" indent="0" algn="ctr">
              <a:buNone/>
              <a:defRPr sz="1800"/>
            </a:lvl6pPr>
            <a:lvl7pPr marL="3086100" indent="0" algn="ctr">
              <a:buNone/>
              <a:defRPr sz="1800"/>
            </a:lvl7pPr>
            <a:lvl8pPr marL="3600450" indent="0" algn="ctr">
              <a:buNone/>
              <a:defRPr sz="1800"/>
            </a:lvl8pPr>
            <a:lvl9pPr marL="41148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E09A1CF-44CE-464A-BACF-3D10632A35FE}" type="datetimeFigureOut">
              <a:rPr lang="en-SG" smtClean="0"/>
              <a:t>19/12/2022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0FA1101-73A0-47E2-B728-41D786F69566}" type="slidenum">
              <a:rPr lang="en-SG" smtClean="0"/>
              <a:t>‹#›</a:t>
            </a:fld>
            <a:endParaRPr lang="en-SG"/>
          </a:p>
        </p:txBody>
      </p:sp>
    </p:spTree>
    <p:extLst>
      <p:ext uri="{BB962C8B-B14F-4D97-AF65-F5344CB8AC3E}">
        <p14:creationId xmlns:p14="http://schemas.microsoft.com/office/powerpoint/2010/main" val="131581615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09A1CF-44CE-464A-BACF-3D10632A35FE}" type="datetimeFigureOut">
              <a:rPr lang="en-SG" smtClean="0"/>
              <a:t>19/12/2022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0FA1101-73A0-47E2-B728-41D786F69566}" type="slidenum">
              <a:rPr lang="en-SG" smtClean="0"/>
              <a:t>‹#›</a:t>
            </a:fld>
            <a:endParaRPr lang="en-SG"/>
          </a:p>
        </p:txBody>
      </p:sp>
    </p:spTree>
    <p:extLst>
      <p:ext uri="{BB962C8B-B14F-4D97-AF65-F5344CB8AC3E}">
        <p14:creationId xmlns:p14="http://schemas.microsoft.com/office/powerpoint/2010/main" val="107864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1635" y="850437"/>
            <a:ext cx="2218134" cy="1353673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07232" y="850437"/>
            <a:ext cx="6525816" cy="1353673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09A1CF-44CE-464A-BACF-3D10632A35FE}" type="datetimeFigureOut">
              <a:rPr lang="en-SG" smtClean="0"/>
              <a:t>19/12/2022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0FA1101-73A0-47E2-B728-41D786F69566}" type="slidenum">
              <a:rPr lang="en-SG" smtClean="0"/>
              <a:t>‹#›</a:t>
            </a:fld>
            <a:endParaRPr lang="en-SG"/>
          </a:p>
        </p:txBody>
      </p:sp>
    </p:spTree>
    <p:extLst>
      <p:ext uri="{BB962C8B-B14F-4D97-AF65-F5344CB8AC3E}">
        <p14:creationId xmlns:p14="http://schemas.microsoft.com/office/powerpoint/2010/main" val="1137341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09A1CF-44CE-464A-BACF-3D10632A35FE}" type="datetimeFigureOut">
              <a:rPr lang="en-SG" smtClean="0"/>
              <a:t>19/12/2022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0FA1101-73A0-47E2-B728-41D786F69566}" type="slidenum">
              <a:rPr lang="en-SG" smtClean="0"/>
              <a:t>‹#›</a:t>
            </a:fld>
            <a:endParaRPr lang="en-SG"/>
          </a:p>
        </p:txBody>
      </p:sp>
    </p:spTree>
    <p:extLst>
      <p:ext uri="{BB962C8B-B14F-4D97-AF65-F5344CB8AC3E}">
        <p14:creationId xmlns:p14="http://schemas.microsoft.com/office/powerpoint/2010/main" val="22439019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1874" y="3982268"/>
            <a:ext cx="8872538" cy="6644500"/>
          </a:xfrm>
        </p:spPr>
        <p:txBody>
          <a:bodyPr anchor="b"/>
          <a:lstStyle>
            <a:lvl1pPr>
              <a:defRPr sz="6750"/>
            </a:lvl1pPr>
          </a:lstStyle>
          <a:p>
            <a:r>
              <a:rPr lang="en-US" smtClean="0"/>
              <a:t>Click to edit Master title style</a:t>
            </a:r>
            <a:endParaRPr lang="en-US" dirty="0"/>
          </a:p>
        </p:txBody>
      </p:sp>
      <p:sp>
        <p:nvSpPr>
          <p:cNvPr id="3" name="Text Placeholder 2"/>
          <p:cNvSpPr>
            <a:spLocks noGrp="1"/>
          </p:cNvSpPr>
          <p:nvPr>
            <p:ph type="body" idx="1"/>
          </p:nvPr>
        </p:nvSpPr>
        <p:spPr>
          <a:xfrm>
            <a:off x="701874" y="10689628"/>
            <a:ext cx="8872538" cy="3494186"/>
          </a:xfrm>
        </p:spPr>
        <p:txBody>
          <a:bodyPr/>
          <a:lstStyle>
            <a:lvl1pPr marL="0" indent="0">
              <a:buNone/>
              <a:defRPr sz="2700">
                <a:solidFill>
                  <a:schemeClr val="tx1"/>
                </a:solidFill>
              </a:defRPr>
            </a:lvl1pPr>
            <a:lvl2pPr marL="514350" indent="0">
              <a:buNone/>
              <a:defRPr sz="2250">
                <a:solidFill>
                  <a:schemeClr val="tx1">
                    <a:tint val="75000"/>
                  </a:schemeClr>
                </a:solidFill>
              </a:defRPr>
            </a:lvl2pPr>
            <a:lvl3pPr marL="1028700" indent="0">
              <a:buNone/>
              <a:defRPr sz="2025">
                <a:solidFill>
                  <a:schemeClr val="tx1">
                    <a:tint val="75000"/>
                  </a:schemeClr>
                </a:solidFill>
              </a:defRPr>
            </a:lvl3pPr>
            <a:lvl4pPr marL="1543050" indent="0">
              <a:buNone/>
              <a:defRPr sz="1800">
                <a:solidFill>
                  <a:schemeClr val="tx1">
                    <a:tint val="75000"/>
                  </a:schemeClr>
                </a:solidFill>
              </a:defRPr>
            </a:lvl4pPr>
            <a:lvl5pPr marL="2057400" indent="0">
              <a:buNone/>
              <a:defRPr sz="1800">
                <a:solidFill>
                  <a:schemeClr val="tx1">
                    <a:tint val="75000"/>
                  </a:schemeClr>
                </a:solidFill>
              </a:defRPr>
            </a:lvl5pPr>
            <a:lvl6pPr marL="2571750" indent="0">
              <a:buNone/>
              <a:defRPr sz="1800">
                <a:solidFill>
                  <a:schemeClr val="tx1">
                    <a:tint val="75000"/>
                  </a:schemeClr>
                </a:solidFill>
              </a:defRPr>
            </a:lvl6pPr>
            <a:lvl7pPr marL="3086100" indent="0">
              <a:buNone/>
              <a:defRPr sz="1800">
                <a:solidFill>
                  <a:schemeClr val="tx1">
                    <a:tint val="75000"/>
                  </a:schemeClr>
                </a:solidFill>
              </a:defRPr>
            </a:lvl7pPr>
            <a:lvl8pPr marL="3600450" indent="0">
              <a:buNone/>
              <a:defRPr sz="1800">
                <a:solidFill>
                  <a:schemeClr val="tx1">
                    <a:tint val="75000"/>
                  </a:schemeClr>
                </a:solidFill>
              </a:defRPr>
            </a:lvl8pPr>
            <a:lvl9pPr marL="4114800" indent="0">
              <a:buNone/>
              <a:defRPr sz="1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09A1CF-44CE-464A-BACF-3D10632A35FE}" type="datetimeFigureOut">
              <a:rPr lang="en-SG" smtClean="0"/>
              <a:t>19/12/2022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0FA1101-73A0-47E2-B728-41D786F69566}" type="slidenum">
              <a:rPr lang="en-SG" smtClean="0"/>
              <a:t>‹#›</a:t>
            </a:fld>
            <a:endParaRPr lang="en-SG"/>
          </a:p>
        </p:txBody>
      </p:sp>
    </p:spTree>
    <p:extLst>
      <p:ext uri="{BB962C8B-B14F-4D97-AF65-F5344CB8AC3E}">
        <p14:creationId xmlns:p14="http://schemas.microsoft.com/office/powerpoint/2010/main" val="238353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07231" y="4252185"/>
            <a:ext cx="4371975" cy="1013499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207794" y="4252185"/>
            <a:ext cx="4371975" cy="1013499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E09A1CF-44CE-464A-BACF-3D10632A35FE}" type="datetimeFigureOut">
              <a:rPr lang="en-SG" smtClean="0"/>
              <a:t>19/12/2022</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E0FA1101-73A0-47E2-B728-41D786F69566}" type="slidenum">
              <a:rPr lang="en-SG" smtClean="0"/>
              <a:t>‹#›</a:t>
            </a:fld>
            <a:endParaRPr lang="en-SG"/>
          </a:p>
        </p:txBody>
      </p:sp>
    </p:spTree>
    <p:extLst>
      <p:ext uri="{BB962C8B-B14F-4D97-AF65-F5344CB8AC3E}">
        <p14:creationId xmlns:p14="http://schemas.microsoft.com/office/powerpoint/2010/main" val="1369617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8571" y="850441"/>
            <a:ext cx="8872538" cy="30874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08572" y="3915709"/>
            <a:ext cx="4351883" cy="1919028"/>
          </a:xfrm>
        </p:spPr>
        <p:txBody>
          <a:bodyPr anchor="b"/>
          <a:lstStyle>
            <a:lvl1pPr marL="0" indent="0">
              <a:buNone/>
              <a:defRPr sz="2700" b="1"/>
            </a:lvl1pPr>
            <a:lvl2pPr marL="514350" indent="0">
              <a:buNone/>
              <a:defRPr sz="2250" b="1"/>
            </a:lvl2pPr>
            <a:lvl3pPr marL="1028700" indent="0">
              <a:buNone/>
              <a:defRPr sz="2025"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708572" y="5834737"/>
            <a:ext cx="4351883" cy="85820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207794" y="3915709"/>
            <a:ext cx="4373315" cy="1919028"/>
          </a:xfrm>
        </p:spPr>
        <p:txBody>
          <a:bodyPr anchor="b"/>
          <a:lstStyle>
            <a:lvl1pPr marL="0" indent="0">
              <a:buNone/>
              <a:defRPr sz="2700" b="1"/>
            </a:lvl1pPr>
            <a:lvl2pPr marL="514350" indent="0">
              <a:buNone/>
              <a:defRPr sz="2250" b="1"/>
            </a:lvl2pPr>
            <a:lvl3pPr marL="1028700" indent="0">
              <a:buNone/>
              <a:defRPr sz="2025"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207794" y="5834737"/>
            <a:ext cx="4373315" cy="85820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E09A1CF-44CE-464A-BACF-3D10632A35FE}" type="datetimeFigureOut">
              <a:rPr lang="en-SG" smtClean="0"/>
              <a:t>19/12/2022</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E0FA1101-73A0-47E2-B728-41D786F69566}" type="slidenum">
              <a:rPr lang="en-SG" smtClean="0"/>
              <a:t>‹#›</a:t>
            </a:fld>
            <a:endParaRPr lang="en-SG"/>
          </a:p>
        </p:txBody>
      </p:sp>
    </p:spTree>
    <p:extLst>
      <p:ext uri="{BB962C8B-B14F-4D97-AF65-F5344CB8AC3E}">
        <p14:creationId xmlns:p14="http://schemas.microsoft.com/office/powerpoint/2010/main" val="3549543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E09A1CF-44CE-464A-BACF-3D10632A35FE}" type="datetimeFigureOut">
              <a:rPr lang="en-SG" smtClean="0"/>
              <a:t>19/12/2022</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E0FA1101-73A0-47E2-B728-41D786F69566}" type="slidenum">
              <a:rPr lang="en-SG" smtClean="0"/>
              <a:t>‹#›</a:t>
            </a:fld>
            <a:endParaRPr lang="en-SG"/>
          </a:p>
        </p:txBody>
      </p:sp>
    </p:spTree>
    <p:extLst>
      <p:ext uri="{BB962C8B-B14F-4D97-AF65-F5344CB8AC3E}">
        <p14:creationId xmlns:p14="http://schemas.microsoft.com/office/powerpoint/2010/main" val="4158420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09A1CF-44CE-464A-BACF-3D10632A35FE}" type="datetimeFigureOut">
              <a:rPr lang="en-SG" smtClean="0"/>
              <a:t>19/12/2022</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E0FA1101-73A0-47E2-B728-41D786F69566}" type="slidenum">
              <a:rPr lang="en-SG" smtClean="0"/>
              <a:t>‹#›</a:t>
            </a:fld>
            <a:endParaRPr lang="en-SG"/>
          </a:p>
        </p:txBody>
      </p:sp>
    </p:spTree>
    <p:extLst>
      <p:ext uri="{BB962C8B-B14F-4D97-AF65-F5344CB8AC3E}">
        <p14:creationId xmlns:p14="http://schemas.microsoft.com/office/powerpoint/2010/main" val="2116878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71" y="1064895"/>
            <a:ext cx="3317825" cy="3727133"/>
          </a:xfrm>
        </p:spPr>
        <p:txBody>
          <a:bodyPr anchor="b"/>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373315" y="2299881"/>
            <a:ext cx="5207794" cy="11351485"/>
          </a:xfrm>
        </p:spPr>
        <p:txBody>
          <a:bodyPr/>
          <a:lstStyle>
            <a:lvl1pPr>
              <a:defRPr sz="3600"/>
            </a:lvl1pPr>
            <a:lvl2pPr>
              <a:defRPr sz="3150"/>
            </a:lvl2pPr>
            <a:lvl3pPr>
              <a:defRPr sz="2700"/>
            </a:lvl3pPr>
            <a:lvl4pPr>
              <a:defRPr sz="2250"/>
            </a:lvl4pPr>
            <a:lvl5pPr>
              <a:defRPr sz="2250"/>
            </a:lvl5pPr>
            <a:lvl6pPr>
              <a:defRPr sz="2250"/>
            </a:lvl6pPr>
            <a:lvl7pPr>
              <a:defRPr sz="2250"/>
            </a:lvl7pPr>
            <a:lvl8pPr>
              <a:defRPr sz="2250"/>
            </a:lvl8pPr>
            <a:lvl9pPr>
              <a:defRPr sz="22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71" y="4792027"/>
            <a:ext cx="3317825" cy="8877824"/>
          </a:xfrm>
        </p:spPr>
        <p:txBody>
          <a:bodyPr/>
          <a:lstStyle>
            <a:lvl1pPr marL="0" indent="0">
              <a:buNone/>
              <a:defRPr sz="1800"/>
            </a:lvl1pPr>
            <a:lvl2pPr marL="514350" indent="0">
              <a:buNone/>
              <a:defRPr sz="1575"/>
            </a:lvl2pPr>
            <a:lvl3pPr marL="1028700" indent="0">
              <a:buNone/>
              <a:defRPr sz="1350"/>
            </a:lvl3pPr>
            <a:lvl4pPr marL="1543050" indent="0">
              <a:buNone/>
              <a:defRPr sz="1125"/>
            </a:lvl4pPr>
            <a:lvl5pPr marL="2057400" indent="0">
              <a:buNone/>
              <a:defRPr sz="1125"/>
            </a:lvl5pPr>
            <a:lvl6pPr marL="2571750" indent="0">
              <a:buNone/>
              <a:defRPr sz="1125"/>
            </a:lvl6pPr>
            <a:lvl7pPr marL="3086100" indent="0">
              <a:buNone/>
              <a:defRPr sz="1125"/>
            </a:lvl7pPr>
            <a:lvl8pPr marL="3600450" indent="0">
              <a:buNone/>
              <a:defRPr sz="1125"/>
            </a:lvl8pPr>
            <a:lvl9pPr marL="4114800" indent="0">
              <a:buNone/>
              <a:defRPr sz="112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09A1CF-44CE-464A-BACF-3D10632A35FE}" type="datetimeFigureOut">
              <a:rPr lang="en-SG" smtClean="0"/>
              <a:t>19/12/2022</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E0FA1101-73A0-47E2-B728-41D786F69566}" type="slidenum">
              <a:rPr lang="en-SG" smtClean="0"/>
              <a:t>‹#›</a:t>
            </a:fld>
            <a:endParaRPr lang="en-SG"/>
          </a:p>
        </p:txBody>
      </p:sp>
    </p:spTree>
    <p:extLst>
      <p:ext uri="{BB962C8B-B14F-4D97-AF65-F5344CB8AC3E}">
        <p14:creationId xmlns:p14="http://schemas.microsoft.com/office/powerpoint/2010/main" val="119724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71" y="1064895"/>
            <a:ext cx="3317825" cy="3727133"/>
          </a:xfrm>
        </p:spPr>
        <p:txBody>
          <a:bodyPr anchor="b"/>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373315" y="2299881"/>
            <a:ext cx="5207794" cy="11351485"/>
          </a:xfrm>
        </p:spPr>
        <p:txBody>
          <a:bodyPr anchor="t"/>
          <a:lstStyle>
            <a:lvl1pPr marL="0" indent="0">
              <a:buNone/>
              <a:defRPr sz="3600"/>
            </a:lvl1pPr>
            <a:lvl2pPr marL="514350" indent="0">
              <a:buNone/>
              <a:defRPr sz="3150"/>
            </a:lvl2pPr>
            <a:lvl3pPr marL="1028700" indent="0">
              <a:buNone/>
              <a:defRPr sz="2700"/>
            </a:lvl3pPr>
            <a:lvl4pPr marL="1543050" indent="0">
              <a:buNone/>
              <a:defRPr sz="2250"/>
            </a:lvl4pPr>
            <a:lvl5pPr marL="2057400" indent="0">
              <a:buNone/>
              <a:defRPr sz="2250"/>
            </a:lvl5pPr>
            <a:lvl6pPr marL="2571750" indent="0">
              <a:buNone/>
              <a:defRPr sz="2250"/>
            </a:lvl6pPr>
            <a:lvl7pPr marL="3086100" indent="0">
              <a:buNone/>
              <a:defRPr sz="2250"/>
            </a:lvl7pPr>
            <a:lvl8pPr marL="3600450" indent="0">
              <a:buNone/>
              <a:defRPr sz="2250"/>
            </a:lvl8pPr>
            <a:lvl9pPr marL="4114800" indent="0">
              <a:buNone/>
              <a:defRPr sz="2250"/>
            </a:lvl9pPr>
          </a:lstStyle>
          <a:p>
            <a:r>
              <a:rPr lang="en-US" smtClean="0"/>
              <a:t>Click icon to add picture</a:t>
            </a:r>
            <a:endParaRPr lang="en-US" dirty="0"/>
          </a:p>
        </p:txBody>
      </p:sp>
      <p:sp>
        <p:nvSpPr>
          <p:cNvPr id="4" name="Text Placeholder 3"/>
          <p:cNvSpPr>
            <a:spLocks noGrp="1"/>
          </p:cNvSpPr>
          <p:nvPr>
            <p:ph type="body" sz="half" idx="2"/>
          </p:nvPr>
        </p:nvSpPr>
        <p:spPr>
          <a:xfrm>
            <a:off x="708571" y="4792027"/>
            <a:ext cx="3317825" cy="8877824"/>
          </a:xfrm>
        </p:spPr>
        <p:txBody>
          <a:bodyPr/>
          <a:lstStyle>
            <a:lvl1pPr marL="0" indent="0">
              <a:buNone/>
              <a:defRPr sz="1800"/>
            </a:lvl1pPr>
            <a:lvl2pPr marL="514350" indent="0">
              <a:buNone/>
              <a:defRPr sz="1575"/>
            </a:lvl2pPr>
            <a:lvl3pPr marL="1028700" indent="0">
              <a:buNone/>
              <a:defRPr sz="1350"/>
            </a:lvl3pPr>
            <a:lvl4pPr marL="1543050" indent="0">
              <a:buNone/>
              <a:defRPr sz="1125"/>
            </a:lvl4pPr>
            <a:lvl5pPr marL="2057400" indent="0">
              <a:buNone/>
              <a:defRPr sz="1125"/>
            </a:lvl5pPr>
            <a:lvl6pPr marL="2571750" indent="0">
              <a:buNone/>
              <a:defRPr sz="1125"/>
            </a:lvl6pPr>
            <a:lvl7pPr marL="3086100" indent="0">
              <a:buNone/>
              <a:defRPr sz="1125"/>
            </a:lvl7pPr>
            <a:lvl8pPr marL="3600450" indent="0">
              <a:buNone/>
              <a:defRPr sz="1125"/>
            </a:lvl8pPr>
            <a:lvl9pPr marL="4114800" indent="0">
              <a:buNone/>
              <a:defRPr sz="112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09A1CF-44CE-464A-BACF-3D10632A35FE}" type="datetimeFigureOut">
              <a:rPr lang="en-SG" smtClean="0"/>
              <a:t>19/12/2022</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E0FA1101-73A0-47E2-B728-41D786F69566}" type="slidenum">
              <a:rPr lang="en-SG" smtClean="0"/>
              <a:t>‹#›</a:t>
            </a:fld>
            <a:endParaRPr lang="en-SG"/>
          </a:p>
        </p:txBody>
      </p:sp>
    </p:spTree>
    <p:extLst>
      <p:ext uri="{BB962C8B-B14F-4D97-AF65-F5344CB8AC3E}">
        <p14:creationId xmlns:p14="http://schemas.microsoft.com/office/powerpoint/2010/main" val="3157470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8" name="Picture 27"/>
          <p:cNvPicPr>
            <a:picLocks noChangeAspect="1"/>
          </p:cNvPicPr>
          <p:nvPr userDrawn="1"/>
        </p:nvPicPr>
        <p:blipFill>
          <a:blip r:embed="rId13"/>
          <a:stretch>
            <a:fillRect/>
          </a:stretch>
        </p:blipFill>
        <p:spPr>
          <a:xfrm>
            <a:off x="0" y="-1"/>
            <a:ext cx="10287000" cy="15973425"/>
          </a:xfrm>
          <a:prstGeom prst="rect">
            <a:avLst/>
          </a:prstGeom>
        </p:spPr>
      </p:pic>
      <p:sp>
        <p:nvSpPr>
          <p:cNvPr id="2" name="Title Placeholder 1"/>
          <p:cNvSpPr>
            <a:spLocks noGrp="1"/>
          </p:cNvSpPr>
          <p:nvPr>
            <p:ph type="title"/>
          </p:nvPr>
        </p:nvSpPr>
        <p:spPr>
          <a:xfrm>
            <a:off x="707231" y="850441"/>
            <a:ext cx="8872538" cy="308745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07231" y="4252185"/>
            <a:ext cx="8872538" cy="101349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07231" y="14805002"/>
            <a:ext cx="2314575" cy="850437"/>
          </a:xfrm>
          <a:prstGeom prst="rect">
            <a:avLst/>
          </a:prstGeom>
        </p:spPr>
        <p:txBody>
          <a:bodyPr vert="horz" lIns="91440" tIns="45720" rIns="91440" bIns="45720" rtlCol="0" anchor="ctr"/>
          <a:lstStyle>
            <a:lvl1pPr algn="l">
              <a:defRPr sz="1350">
                <a:solidFill>
                  <a:schemeClr val="tx1">
                    <a:tint val="75000"/>
                  </a:schemeClr>
                </a:solidFill>
              </a:defRPr>
            </a:lvl1pPr>
          </a:lstStyle>
          <a:p>
            <a:fld id="{DE09A1CF-44CE-464A-BACF-3D10632A35FE}" type="datetimeFigureOut">
              <a:rPr lang="en-SG" smtClean="0"/>
              <a:t>19/12/2022</a:t>
            </a:fld>
            <a:endParaRPr lang="en-SG"/>
          </a:p>
        </p:txBody>
      </p:sp>
      <p:sp>
        <p:nvSpPr>
          <p:cNvPr id="5" name="Footer Placeholder 4"/>
          <p:cNvSpPr>
            <a:spLocks noGrp="1"/>
          </p:cNvSpPr>
          <p:nvPr>
            <p:ph type="ftr" sz="quarter" idx="3"/>
          </p:nvPr>
        </p:nvSpPr>
        <p:spPr>
          <a:xfrm>
            <a:off x="3407569" y="14805002"/>
            <a:ext cx="3471863" cy="850437"/>
          </a:xfrm>
          <a:prstGeom prst="rect">
            <a:avLst/>
          </a:prstGeom>
        </p:spPr>
        <p:txBody>
          <a:bodyPr vert="horz" lIns="91440" tIns="45720" rIns="91440" bIns="45720" rtlCol="0" anchor="ctr"/>
          <a:lstStyle>
            <a:lvl1pPr algn="ctr">
              <a:defRPr sz="135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7265194" y="14805002"/>
            <a:ext cx="2314575" cy="850437"/>
          </a:xfrm>
          <a:prstGeom prst="rect">
            <a:avLst/>
          </a:prstGeom>
        </p:spPr>
        <p:txBody>
          <a:bodyPr vert="horz" lIns="91440" tIns="45720" rIns="91440" bIns="45720" rtlCol="0" anchor="ctr"/>
          <a:lstStyle>
            <a:lvl1pPr algn="r">
              <a:defRPr sz="1350">
                <a:solidFill>
                  <a:schemeClr val="tx1">
                    <a:tint val="75000"/>
                  </a:schemeClr>
                </a:solidFill>
              </a:defRPr>
            </a:lvl1pPr>
          </a:lstStyle>
          <a:p>
            <a:fld id="{E0FA1101-73A0-47E2-B728-41D786F69566}" type="slidenum">
              <a:rPr lang="en-SG" smtClean="0"/>
              <a:t>‹#›</a:t>
            </a:fld>
            <a:endParaRPr lang="en-SG"/>
          </a:p>
        </p:txBody>
      </p:sp>
      <p:cxnSp>
        <p:nvCxnSpPr>
          <p:cNvPr id="21" name="Straight Connector 20"/>
          <p:cNvCxnSpPr/>
          <p:nvPr userDrawn="1"/>
        </p:nvCxnSpPr>
        <p:spPr>
          <a:xfrm flipV="1">
            <a:off x="0" y="15670530"/>
            <a:ext cx="382905" cy="295506"/>
          </a:xfrm>
          <a:prstGeom prst="line">
            <a:avLst/>
          </a:prstGeom>
          <a:ln w="12700">
            <a:solidFill>
              <a:srgbClr val="F47F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9013151"/>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iming>
    <p:tnLst>
      <p:par>
        <p:cTn id="1" dur="indefinite" restart="never" nodeType="tmRoot"/>
      </p:par>
    </p:tnLst>
  </p:timing>
  <p:txStyles>
    <p:titleStyle>
      <a:lvl1pPr algn="l" defTabSz="1028700" rtl="0" eaLnBrk="1" latinLnBrk="0" hangingPunct="1">
        <a:lnSpc>
          <a:spcPct val="90000"/>
        </a:lnSpc>
        <a:spcBef>
          <a:spcPct val="0"/>
        </a:spcBef>
        <a:buNone/>
        <a:defRPr sz="4950" kern="1200">
          <a:solidFill>
            <a:schemeClr val="tx1"/>
          </a:solidFill>
          <a:latin typeface="+mj-lt"/>
          <a:ea typeface="+mj-ea"/>
          <a:cs typeface="+mj-cs"/>
        </a:defRPr>
      </a:lvl1pPr>
    </p:titleStyle>
    <p:bodyStyle>
      <a:lvl1pPr marL="257175" indent="-257175" algn="l" defTabSz="1028700" rtl="0" eaLnBrk="1" latinLnBrk="0" hangingPunct="1">
        <a:lnSpc>
          <a:spcPct val="90000"/>
        </a:lnSpc>
        <a:spcBef>
          <a:spcPts val="1125"/>
        </a:spcBef>
        <a:buFont typeface="Arial" panose="020B0604020202020204" pitchFamily="34" charset="0"/>
        <a:buChar char="•"/>
        <a:defRPr sz="3150" kern="1200">
          <a:solidFill>
            <a:schemeClr val="tx1"/>
          </a:solidFill>
          <a:latin typeface="+mn-lt"/>
          <a:ea typeface="+mn-ea"/>
          <a:cs typeface="+mn-cs"/>
        </a:defRPr>
      </a:lvl1pPr>
      <a:lvl2pPr marL="771525" indent="-257175" algn="l" defTabSz="1028700" rtl="0" eaLnBrk="1" latinLnBrk="0" hangingPunct="1">
        <a:lnSpc>
          <a:spcPct val="90000"/>
        </a:lnSpc>
        <a:spcBef>
          <a:spcPts val="563"/>
        </a:spcBef>
        <a:buFont typeface="Arial" panose="020B0604020202020204" pitchFamily="34" charset="0"/>
        <a:buChar char="•"/>
        <a:defRPr sz="2700" kern="1200">
          <a:solidFill>
            <a:schemeClr val="tx1"/>
          </a:solidFill>
          <a:latin typeface="+mn-lt"/>
          <a:ea typeface="+mn-ea"/>
          <a:cs typeface="+mn-cs"/>
        </a:defRPr>
      </a:lvl2pPr>
      <a:lvl3pPr marL="1285875" indent="-257175" algn="l" defTabSz="1028700" rtl="0" eaLnBrk="1" latinLnBrk="0" hangingPunct="1">
        <a:lnSpc>
          <a:spcPct val="90000"/>
        </a:lnSpc>
        <a:spcBef>
          <a:spcPts val="563"/>
        </a:spcBef>
        <a:buFont typeface="Arial" panose="020B0604020202020204" pitchFamily="34" charset="0"/>
        <a:buChar char="•"/>
        <a:defRPr sz="2250" kern="1200">
          <a:solidFill>
            <a:schemeClr val="tx1"/>
          </a:solidFill>
          <a:latin typeface="+mn-lt"/>
          <a:ea typeface="+mn-ea"/>
          <a:cs typeface="+mn-cs"/>
        </a:defRPr>
      </a:lvl3pPr>
      <a:lvl4pPr marL="180022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4pPr>
      <a:lvl5pPr marL="231457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5pPr>
      <a:lvl6pPr marL="282892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6pPr>
      <a:lvl7pPr marL="334327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7pPr>
      <a:lvl8pPr marL="385762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8pPr>
      <a:lvl9pPr marL="437197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9pPr>
    </p:bodyStyle>
    <p:otherStyle>
      <a:defPPr>
        <a:defRPr lang="en-US"/>
      </a:defPPr>
      <a:lvl1pPr marL="0" algn="l" defTabSz="1028700" rtl="0" eaLnBrk="1" latinLnBrk="0" hangingPunct="1">
        <a:defRPr sz="2025" kern="1200">
          <a:solidFill>
            <a:schemeClr val="tx1"/>
          </a:solidFill>
          <a:latin typeface="+mn-lt"/>
          <a:ea typeface="+mn-ea"/>
          <a:cs typeface="+mn-cs"/>
        </a:defRPr>
      </a:lvl1pPr>
      <a:lvl2pPr marL="514350" algn="l" defTabSz="1028700" rtl="0" eaLnBrk="1" latinLnBrk="0" hangingPunct="1">
        <a:defRPr sz="2025" kern="1200">
          <a:solidFill>
            <a:schemeClr val="tx1"/>
          </a:solidFill>
          <a:latin typeface="+mn-lt"/>
          <a:ea typeface="+mn-ea"/>
          <a:cs typeface="+mn-cs"/>
        </a:defRPr>
      </a:lvl2pPr>
      <a:lvl3pPr marL="1028700" algn="l" defTabSz="1028700" rtl="0" eaLnBrk="1" latinLnBrk="0" hangingPunct="1">
        <a:defRPr sz="2025" kern="1200">
          <a:solidFill>
            <a:schemeClr val="tx1"/>
          </a:solidFill>
          <a:latin typeface="+mn-lt"/>
          <a:ea typeface="+mn-ea"/>
          <a:cs typeface="+mn-cs"/>
        </a:defRPr>
      </a:lvl3pPr>
      <a:lvl4pPr marL="1543050" algn="l" defTabSz="1028700" rtl="0" eaLnBrk="1" latinLnBrk="0" hangingPunct="1">
        <a:defRPr sz="2025" kern="1200">
          <a:solidFill>
            <a:schemeClr val="tx1"/>
          </a:solidFill>
          <a:latin typeface="+mn-lt"/>
          <a:ea typeface="+mn-ea"/>
          <a:cs typeface="+mn-cs"/>
        </a:defRPr>
      </a:lvl4pPr>
      <a:lvl5pPr marL="2057400" algn="l" defTabSz="1028700" rtl="0" eaLnBrk="1" latinLnBrk="0" hangingPunct="1">
        <a:defRPr sz="2025" kern="1200">
          <a:solidFill>
            <a:schemeClr val="tx1"/>
          </a:solidFill>
          <a:latin typeface="+mn-lt"/>
          <a:ea typeface="+mn-ea"/>
          <a:cs typeface="+mn-cs"/>
        </a:defRPr>
      </a:lvl5pPr>
      <a:lvl6pPr marL="2571750" algn="l" defTabSz="1028700" rtl="0" eaLnBrk="1" latinLnBrk="0" hangingPunct="1">
        <a:defRPr sz="2025" kern="1200">
          <a:solidFill>
            <a:schemeClr val="tx1"/>
          </a:solidFill>
          <a:latin typeface="+mn-lt"/>
          <a:ea typeface="+mn-ea"/>
          <a:cs typeface="+mn-cs"/>
        </a:defRPr>
      </a:lvl6pPr>
      <a:lvl7pPr marL="3086100" algn="l" defTabSz="1028700" rtl="0" eaLnBrk="1" latinLnBrk="0" hangingPunct="1">
        <a:defRPr sz="2025" kern="1200">
          <a:solidFill>
            <a:schemeClr val="tx1"/>
          </a:solidFill>
          <a:latin typeface="+mn-lt"/>
          <a:ea typeface="+mn-ea"/>
          <a:cs typeface="+mn-cs"/>
        </a:defRPr>
      </a:lvl7pPr>
      <a:lvl8pPr marL="3600450" algn="l" defTabSz="1028700" rtl="0" eaLnBrk="1" latinLnBrk="0" hangingPunct="1">
        <a:defRPr sz="2025" kern="1200">
          <a:solidFill>
            <a:schemeClr val="tx1"/>
          </a:solidFill>
          <a:latin typeface="+mn-lt"/>
          <a:ea typeface="+mn-ea"/>
          <a:cs typeface="+mn-cs"/>
        </a:defRPr>
      </a:lvl8pPr>
      <a:lvl9pPr marL="4114800" algn="l" defTabSz="1028700" rtl="0" eaLnBrk="1" latinLnBrk="0" hangingPunct="1">
        <a:defRPr sz="20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nlm.nih.gov/bsd/uniform_requirement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072968">
            <a:off x="568325" y="7745506"/>
            <a:ext cx="8743950" cy="1344183"/>
          </a:xfrm>
        </p:spPr>
        <p:txBody>
          <a:bodyPr/>
          <a:lstStyle/>
          <a:p>
            <a:r>
              <a:rPr lang="en-US" dirty="0" smtClean="0"/>
              <a:t>Working Space</a:t>
            </a:r>
            <a:endParaRPr lang="en-SG" dirty="0"/>
          </a:p>
        </p:txBody>
      </p:sp>
    </p:spTree>
    <p:extLst>
      <p:ext uri="{BB962C8B-B14F-4D97-AF65-F5344CB8AC3E}">
        <p14:creationId xmlns:p14="http://schemas.microsoft.com/office/powerpoint/2010/main" val="2251759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40"/>
          <p:cNvSpPr txBox="1">
            <a:spLocks noChangeArrowheads="1"/>
          </p:cNvSpPr>
          <p:nvPr/>
        </p:nvSpPr>
        <p:spPr bwMode="auto">
          <a:xfrm>
            <a:off x="416621" y="3565418"/>
            <a:ext cx="7280544" cy="690782"/>
          </a:xfrm>
          <a:prstGeom prst="rect">
            <a:avLst/>
          </a:prstGeom>
          <a:noFill/>
          <a:ln>
            <a:noFill/>
          </a:ln>
          <a:effectLst/>
          <a:extLst/>
        </p:spPr>
        <p:txBody>
          <a:bodyPr lIns="301579" tIns="301579" rIns="301579" bIns="301579" anchor="ctr"/>
          <a:lstStyle/>
          <a:p>
            <a:pPr marL="177800" defTabSz="2057400">
              <a:spcBef>
                <a:spcPct val="20000"/>
              </a:spcBef>
            </a:pPr>
            <a:r>
              <a:rPr lang="en-AU" sz="800" b="1" i="1" dirty="0">
                <a:cs typeface="Times New Roman" pitchFamily="18" charset="0"/>
              </a:rPr>
              <a:t>AUTHORS</a:t>
            </a:r>
            <a:r>
              <a:rPr lang="en-AU" sz="800" i="1" dirty="0">
                <a:cs typeface="Times New Roman" pitchFamily="18" charset="0"/>
              </a:rPr>
              <a:t>: List </a:t>
            </a:r>
            <a:r>
              <a:rPr lang="en-AU" sz="800" i="1" dirty="0"/>
              <a:t>names</a:t>
            </a:r>
            <a:r>
              <a:rPr lang="en-AU" sz="800" dirty="0"/>
              <a:t> </a:t>
            </a:r>
            <a:r>
              <a:rPr lang="en-AU" sz="800" i="1" dirty="0">
                <a:cs typeface="Times New Roman" pitchFamily="18" charset="0"/>
              </a:rPr>
              <a:t>on first line (</a:t>
            </a:r>
            <a:r>
              <a:rPr lang="en-AU" sz="800" b="1" i="1" u="sng" dirty="0" err="1"/>
              <a:t>bold+underline</a:t>
            </a:r>
            <a:r>
              <a:rPr lang="en-AU" sz="800" b="1" i="1" dirty="0"/>
              <a:t> </a:t>
            </a:r>
            <a:r>
              <a:rPr lang="en-AU" sz="800" i="1" dirty="0"/>
              <a:t>presenter), and institutions on second line, in the following format:</a:t>
            </a:r>
            <a:endParaRPr lang="en-AU" sz="800" i="1" dirty="0">
              <a:cs typeface="Times New Roman" pitchFamily="18" charset="0"/>
            </a:endParaRPr>
          </a:p>
          <a:p>
            <a:pPr marL="177800" defTabSz="2057400">
              <a:spcBef>
                <a:spcPct val="20000"/>
              </a:spcBef>
            </a:pPr>
            <a:r>
              <a:rPr lang="en-AU" sz="800" dirty="0">
                <a:cs typeface="Times New Roman" pitchFamily="18" charset="0"/>
              </a:rPr>
              <a:t>FIRST NAME INITIAL, SURNAME </a:t>
            </a:r>
            <a:r>
              <a:rPr lang="en-AU" sz="900" baseline="30000" dirty="0">
                <a:cs typeface="Times New Roman" pitchFamily="18" charset="0"/>
              </a:rPr>
              <a:t>Affiliations (superscript)</a:t>
            </a:r>
            <a:r>
              <a:rPr lang="en-AU" sz="800" dirty="0">
                <a:cs typeface="Times New Roman" pitchFamily="18" charset="0"/>
              </a:rPr>
              <a:t>, SECOND AUTHOR  (same format), THIRD AUTHOR, ETC. </a:t>
            </a:r>
            <a:r>
              <a:rPr lang="en-AU" sz="800" baseline="30000" dirty="0"/>
              <a:t>1</a:t>
            </a:r>
            <a:r>
              <a:rPr lang="en-AU" sz="800" dirty="0"/>
              <a:t>Institution, Country; </a:t>
            </a:r>
            <a:r>
              <a:rPr lang="en-AU" sz="800" baseline="30000" dirty="0"/>
              <a:t>2</a:t>
            </a:r>
            <a:r>
              <a:rPr lang="en-AU" sz="800" dirty="0"/>
              <a:t>Institution, Country e.g.</a:t>
            </a:r>
          </a:p>
          <a:p>
            <a:pPr marL="177800" defTabSz="2057400">
              <a:spcBef>
                <a:spcPct val="20000"/>
              </a:spcBef>
            </a:pPr>
            <a:r>
              <a:rPr lang="en-AU" sz="800" b="1" u="sng" dirty="0">
                <a:cs typeface="Times New Roman" pitchFamily="18" charset="0"/>
              </a:rPr>
              <a:t>L QUEK</a:t>
            </a:r>
            <a:r>
              <a:rPr lang="en-AU" sz="800" b="1" baseline="30000" dirty="0">
                <a:cs typeface="Times New Roman" pitchFamily="18" charset="0"/>
              </a:rPr>
              <a:t>1,2</a:t>
            </a:r>
            <a:r>
              <a:rPr lang="en-AU" sz="800" dirty="0">
                <a:cs typeface="Times New Roman" pitchFamily="18" charset="0"/>
              </a:rPr>
              <a:t>, J SMITH</a:t>
            </a:r>
            <a:r>
              <a:rPr lang="en-AU" sz="800" baseline="30000" dirty="0">
                <a:cs typeface="Times New Roman" pitchFamily="18" charset="0"/>
              </a:rPr>
              <a:t>2</a:t>
            </a:r>
            <a:r>
              <a:rPr lang="en-AU" sz="800" dirty="0">
                <a:cs typeface="Times New Roman" pitchFamily="18" charset="0"/>
              </a:rPr>
              <a:t>, A TAN</a:t>
            </a:r>
            <a:r>
              <a:rPr lang="en-AU" sz="800" baseline="30000" dirty="0">
                <a:cs typeface="Times New Roman" pitchFamily="18" charset="0"/>
              </a:rPr>
              <a:t>3</a:t>
            </a:r>
          </a:p>
          <a:p>
            <a:pPr marL="177800" defTabSz="2057400">
              <a:spcBef>
                <a:spcPct val="20000"/>
              </a:spcBef>
            </a:pPr>
            <a:r>
              <a:rPr lang="en-AU" sz="800" baseline="30000" dirty="0">
                <a:cs typeface="Times New Roman" pitchFamily="18" charset="0"/>
              </a:rPr>
              <a:t>1 </a:t>
            </a:r>
            <a:r>
              <a:rPr lang="en-AU" sz="800" dirty="0">
                <a:cs typeface="Times New Roman" pitchFamily="18" charset="0"/>
              </a:rPr>
              <a:t>Lee Kong Chian School of Medicine, Singapore; </a:t>
            </a:r>
            <a:r>
              <a:rPr lang="en-AU" sz="800" baseline="30000" dirty="0">
                <a:cs typeface="Times New Roman" pitchFamily="18" charset="0"/>
              </a:rPr>
              <a:t>2 </a:t>
            </a:r>
            <a:r>
              <a:rPr lang="en-AU" sz="800" dirty="0">
                <a:cs typeface="Times New Roman" pitchFamily="18" charset="0"/>
              </a:rPr>
              <a:t>University of Queensland, Australia; </a:t>
            </a:r>
            <a:r>
              <a:rPr lang="en-AU" sz="800" baseline="30000" dirty="0">
                <a:cs typeface="Times New Roman" pitchFamily="18" charset="0"/>
              </a:rPr>
              <a:t>3 </a:t>
            </a:r>
            <a:r>
              <a:rPr lang="en-AU" sz="800" dirty="0">
                <a:cs typeface="Times New Roman" pitchFamily="18" charset="0"/>
              </a:rPr>
              <a:t>Singapore General Hospital, Singapore</a:t>
            </a:r>
            <a:endParaRPr lang="en-GB" sz="800" dirty="0">
              <a:cs typeface="Times New Roman" pitchFamily="18" charset="0"/>
            </a:endParaRPr>
          </a:p>
        </p:txBody>
      </p:sp>
      <p:sp>
        <p:nvSpPr>
          <p:cNvPr id="9" name="Rectangle 4"/>
          <p:cNvSpPr>
            <a:spLocks noChangeArrowheads="1"/>
          </p:cNvSpPr>
          <p:nvPr/>
        </p:nvSpPr>
        <p:spPr bwMode="auto">
          <a:xfrm>
            <a:off x="8008121" y="3272990"/>
            <a:ext cx="1301066" cy="1030771"/>
          </a:xfrm>
          <a:prstGeom prst="rect">
            <a:avLst/>
          </a:prstGeom>
          <a:noFill/>
          <a:ln w="12700">
            <a:solidFill>
              <a:schemeClr val="bg1">
                <a:lumMod val="85000"/>
              </a:schemeClr>
            </a:solidFill>
          </a:ln>
          <a:effectLst/>
          <a:extLst/>
        </p:spPr>
        <p:txBody>
          <a:bodyPr lIns="263200" tIns="263200" rIns="263200" bIns="263200" anchor="ctr"/>
          <a:lstStyle/>
          <a:p>
            <a:pPr algn="ctr"/>
            <a:r>
              <a:rPr lang="en-US" sz="1400" dirty="0"/>
              <a:t>Insert Institution</a:t>
            </a:r>
          </a:p>
          <a:p>
            <a:pPr algn="ctr"/>
            <a:r>
              <a:rPr lang="en-US" sz="1400" dirty="0"/>
              <a:t>Logo here</a:t>
            </a:r>
          </a:p>
        </p:txBody>
      </p:sp>
      <p:sp>
        <p:nvSpPr>
          <p:cNvPr id="10" name="Rectangle 4"/>
          <p:cNvSpPr>
            <a:spLocks noChangeArrowheads="1"/>
          </p:cNvSpPr>
          <p:nvPr/>
        </p:nvSpPr>
        <p:spPr bwMode="auto">
          <a:xfrm>
            <a:off x="706056" y="4599122"/>
            <a:ext cx="3861031" cy="804213"/>
          </a:xfrm>
          <a:prstGeom prst="rect">
            <a:avLst/>
          </a:prstGeom>
          <a:noFill/>
          <a:ln w="12700">
            <a:solidFill>
              <a:schemeClr val="bg1">
                <a:lumMod val="85000"/>
              </a:schemeClr>
            </a:solidFill>
          </a:ln>
          <a:effectLst/>
          <a:extLst/>
        </p:spPr>
        <p:txBody>
          <a:bodyPr lIns="263200" tIns="182880" rIns="263200" bIns="182880"/>
          <a:lstStyle/>
          <a:p>
            <a:pPr defTabSz="666750" eaLnBrk="0" hangingPunct="0">
              <a:spcBef>
                <a:spcPct val="50000"/>
              </a:spcBef>
            </a:pPr>
            <a:r>
              <a:rPr lang="en-US" sz="1200" b="1" u="sng" dirty="0"/>
              <a:t>ABSTRACT</a:t>
            </a:r>
          </a:p>
          <a:p>
            <a:pPr algn="just" defTabSz="666750" eaLnBrk="0" hangingPunct="0">
              <a:spcBef>
                <a:spcPts val="600"/>
              </a:spcBef>
            </a:pPr>
            <a:r>
              <a:rPr lang="en-AU" sz="1200" dirty="0"/>
              <a:t>This is a sample template for your poster.</a:t>
            </a:r>
          </a:p>
          <a:p>
            <a:pPr defTabSz="666750"/>
            <a:endParaRPr lang="en-AU" sz="1600" dirty="0"/>
          </a:p>
        </p:txBody>
      </p:sp>
      <p:sp>
        <p:nvSpPr>
          <p:cNvPr id="11" name="Rectangle 5"/>
          <p:cNvSpPr>
            <a:spLocks noChangeArrowheads="1"/>
          </p:cNvSpPr>
          <p:nvPr/>
        </p:nvSpPr>
        <p:spPr bwMode="auto">
          <a:xfrm>
            <a:off x="4891055" y="12748686"/>
            <a:ext cx="4715932" cy="1152945"/>
          </a:xfrm>
          <a:prstGeom prst="rect">
            <a:avLst/>
          </a:prstGeom>
          <a:solidFill>
            <a:srgbClr val="FFFFFF"/>
          </a:solidFill>
          <a:ln w="12700">
            <a:solidFill>
              <a:srgbClr val="D9D9D9"/>
            </a:solidFill>
            <a:miter lim="800000"/>
            <a:headEnd/>
            <a:tailEnd/>
          </a:ln>
          <a:effectLst/>
          <a:extLst/>
        </p:spPr>
        <p:txBody>
          <a:bodyPr lIns="263200" tIns="182880" rIns="263200" bIns="182880"/>
          <a:lstStyle/>
          <a:p>
            <a:pPr defTabSz="666750" eaLnBrk="0" hangingPunct="0">
              <a:spcBef>
                <a:spcPct val="50000"/>
              </a:spcBef>
            </a:pPr>
            <a:r>
              <a:rPr lang="en-US" sz="1200" b="1" u="sng" dirty="0">
                <a:solidFill>
                  <a:srgbClr val="292934"/>
                </a:solidFill>
              </a:rPr>
              <a:t>CONCLUSION</a:t>
            </a:r>
          </a:p>
          <a:p>
            <a:pPr defTabSz="666750">
              <a:spcBef>
                <a:spcPct val="50000"/>
              </a:spcBef>
            </a:pPr>
            <a:r>
              <a:rPr lang="en-AU" sz="1200" dirty="0"/>
              <a:t>Please direct any queries to the </a:t>
            </a:r>
            <a:r>
              <a:rPr lang="en-AU" sz="1200" dirty="0" smtClean="0"/>
              <a:t>secretariat:</a:t>
            </a:r>
            <a:endParaRPr lang="en-AU" sz="1200" dirty="0"/>
          </a:p>
          <a:p>
            <a:pPr defTabSz="666750"/>
            <a:r>
              <a:rPr lang="en-AU" sz="1200" b="1" dirty="0"/>
              <a:t>Tel +65 </a:t>
            </a:r>
            <a:r>
              <a:rPr lang="en-US" sz="1200" b="1" dirty="0" smtClean="0"/>
              <a:t>9105 8697    </a:t>
            </a:r>
          </a:p>
          <a:p>
            <a:pPr defTabSz="666750"/>
            <a:r>
              <a:rPr lang="en-US" sz="1200" b="1" dirty="0" smtClean="0"/>
              <a:t>Email</a:t>
            </a:r>
            <a:r>
              <a:rPr lang="en-US" sz="1200" b="1" dirty="0"/>
              <a:t>: </a:t>
            </a:r>
            <a:r>
              <a:rPr lang="en-US" sz="1200" b="1" dirty="0" smtClean="0"/>
              <a:t>nmupdate@nmss.org.sg</a:t>
            </a:r>
            <a:endParaRPr lang="en-US" sz="1200" b="1" dirty="0">
              <a:solidFill>
                <a:srgbClr val="5F0015"/>
              </a:solidFill>
            </a:endParaRPr>
          </a:p>
        </p:txBody>
      </p:sp>
      <p:sp>
        <p:nvSpPr>
          <p:cNvPr id="12" name="Rectangle 7"/>
          <p:cNvSpPr>
            <a:spLocks noChangeArrowheads="1"/>
          </p:cNvSpPr>
          <p:nvPr/>
        </p:nvSpPr>
        <p:spPr bwMode="auto">
          <a:xfrm>
            <a:off x="706057" y="8778701"/>
            <a:ext cx="3857090" cy="5127799"/>
          </a:xfrm>
          <a:prstGeom prst="rect">
            <a:avLst/>
          </a:prstGeom>
          <a:solidFill>
            <a:srgbClr val="FFFFFF"/>
          </a:solidFill>
          <a:ln w="12700">
            <a:solidFill>
              <a:srgbClr val="D9D9D9"/>
            </a:solidFill>
          </a:ln>
          <a:effectLst/>
          <a:extLst/>
        </p:spPr>
        <p:txBody>
          <a:bodyPr lIns="263200" tIns="182880" rIns="263200" bIns="182880"/>
          <a:lstStyle/>
          <a:p>
            <a:pPr marL="279400" indent="-279400" defTabSz="666750" eaLnBrk="0" hangingPunct="0">
              <a:spcBef>
                <a:spcPct val="50000"/>
              </a:spcBef>
            </a:pPr>
            <a:r>
              <a:rPr lang="en-US" sz="1200" b="1" u="sng" dirty="0">
                <a:solidFill>
                  <a:srgbClr val="292934"/>
                </a:solidFill>
              </a:rPr>
              <a:t>METHODS AND MATERIALS</a:t>
            </a:r>
            <a:endParaRPr lang="en-AU" sz="1200" u="sng" dirty="0"/>
          </a:p>
          <a:p>
            <a:pPr marL="279400" indent="-279400" algn="just" defTabSz="666750" eaLnBrk="0" hangingPunct="0">
              <a:spcBef>
                <a:spcPts val="600"/>
              </a:spcBef>
              <a:buSzPct val="60000"/>
            </a:pPr>
            <a:r>
              <a:rPr lang="en-AU" sz="1200" dirty="0"/>
              <a:t>Tips for making a successful poster</a:t>
            </a:r>
          </a:p>
          <a:p>
            <a:pPr marL="279400" indent="-279400" algn="just" defTabSz="666750" eaLnBrk="0" hangingPunct="0">
              <a:buFont typeface="Arial" charset="0"/>
              <a:buChar char="•"/>
            </a:pPr>
            <a:r>
              <a:rPr lang="en-AU" sz="1200" dirty="0"/>
              <a:t>Simplify everything, avoid long paragraphs of text.</a:t>
            </a:r>
          </a:p>
          <a:p>
            <a:pPr marL="279400" indent="-279400" algn="just" defTabSz="666750" eaLnBrk="0" hangingPunct="0">
              <a:buFont typeface="Arial" charset="0"/>
              <a:buChar char="•"/>
            </a:pPr>
            <a:r>
              <a:rPr lang="en-AU" sz="1200" dirty="0"/>
              <a:t>Consider using bullet points.</a:t>
            </a:r>
          </a:p>
          <a:p>
            <a:pPr marL="279400" indent="-279400" algn="just" defTabSz="666750" eaLnBrk="0" hangingPunct="0">
              <a:buFont typeface="Arial" charset="0"/>
              <a:buChar char="•"/>
            </a:pPr>
            <a:r>
              <a:rPr lang="en-AU" sz="1200" dirty="0"/>
              <a:t>Never write whole sentences in capitals or underline to stress your point, use </a:t>
            </a:r>
            <a:r>
              <a:rPr lang="en-AU" sz="1200" b="1" dirty="0"/>
              <a:t>bold</a:t>
            </a:r>
            <a:r>
              <a:rPr lang="en-AU" sz="1200" dirty="0"/>
              <a:t> characters instead.</a:t>
            </a:r>
          </a:p>
          <a:p>
            <a:pPr marL="279400" indent="-279400" algn="just" defTabSz="666750" eaLnBrk="0" hangingPunct="0">
              <a:buFont typeface="Arial" charset="0"/>
              <a:buChar char="•"/>
            </a:pPr>
            <a:r>
              <a:rPr lang="en-AU" sz="1200" dirty="0"/>
              <a:t>When laying out your poster, leave white space around your text. Don</a:t>
            </a:r>
            <a:r>
              <a:rPr lang="ja-JP" altLang="en-AU" sz="1200" dirty="0"/>
              <a:t>’</a:t>
            </a:r>
            <a:r>
              <a:rPr lang="en-AU" sz="1200" dirty="0"/>
              <a:t>t overcrowd your poster.</a:t>
            </a:r>
          </a:p>
          <a:p>
            <a:pPr marL="279400" indent="-279400" algn="just" defTabSz="666750" eaLnBrk="0" hangingPunct="0">
              <a:buFont typeface="Arial" charset="0"/>
              <a:buChar char="•"/>
            </a:pPr>
            <a:r>
              <a:rPr lang="en-AU" sz="1200" dirty="0"/>
              <a:t>Spell check and get someone else to proof-read.</a:t>
            </a:r>
          </a:p>
          <a:p>
            <a:pPr marL="279400" indent="-279400" defTabSz="666750" eaLnBrk="0" hangingPunct="0">
              <a:spcBef>
                <a:spcPts val="600"/>
              </a:spcBef>
            </a:pPr>
            <a:r>
              <a:rPr lang="en-AU" sz="1200" dirty="0"/>
              <a:t>This is a secondary heading </a:t>
            </a:r>
          </a:p>
          <a:p>
            <a:pPr marL="279400" indent="-279400" defTabSz="666750" eaLnBrk="0" hangingPunct="0">
              <a:buFont typeface="Arial" charset="0"/>
              <a:buChar char="•"/>
            </a:pPr>
            <a:r>
              <a:rPr lang="en-AU" sz="1200" dirty="0"/>
              <a:t>Secondary headings should be in upper and lower case, not all capitals.</a:t>
            </a:r>
          </a:p>
          <a:p>
            <a:pPr marL="279400" indent="-279400" defTabSz="666750" eaLnBrk="0" hangingPunct="0">
              <a:buFont typeface="Arial" charset="0"/>
              <a:buChar char="•"/>
            </a:pPr>
            <a:r>
              <a:rPr lang="en-AU" sz="1200" dirty="0"/>
              <a:t>You may choose to underline the secondary headings, especially if using paragraphs of text instead of bullets, but you should be consistent throughout the poster (i.e. underline all or none)</a:t>
            </a:r>
          </a:p>
          <a:p>
            <a:pPr marL="279400" indent="-279400" defTabSz="666750" eaLnBrk="0" hangingPunct="0"/>
            <a:endParaRPr lang="en-US" sz="1400" dirty="0"/>
          </a:p>
        </p:txBody>
      </p:sp>
      <p:sp>
        <p:nvSpPr>
          <p:cNvPr id="13" name="Text Box 10"/>
          <p:cNvSpPr txBox="1">
            <a:spLocks noChangeArrowheads="1"/>
          </p:cNvSpPr>
          <p:nvPr/>
        </p:nvSpPr>
        <p:spPr bwMode="auto">
          <a:xfrm>
            <a:off x="706056" y="5667682"/>
            <a:ext cx="3857089" cy="2877034"/>
          </a:xfrm>
          <a:prstGeom prst="rect">
            <a:avLst/>
          </a:prstGeom>
          <a:solidFill>
            <a:srgbClr val="FFFFFF"/>
          </a:solidFill>
          <a:ln w="12700">
            <a:solidFill>
              <a:srgbClr val="D9D9D9"/>
            </a:solidFill>
            <a:miter lim="800000"/>
            <a:headEnd/>
            <a:tailEnd/>
          </a:ln>
          <a:effectLst/>
          <a:extLst/>
        </p:spPr>
        <p:txBody>
          <a:bodyPr lIns="263200" tIns="182880" rIns="263200" bIns="182880"/>
          <a:lstStyle/>
          <a:p>
            <a:pPr defTabSz="192088" eaLnBrk="0" hangingPunct="0">
              <a:spcBef>
                <a:spcPct val="50000"/>
              </a:spcBef>
            </a:pPr>
            <a:r>
              <a:rPr lang="en-GB" sz="1200" b="1" u="sng" dirty="0">
                <a:solidFill>
                  <a:srgbClr val="292934"/>
                </a:solidFill>
                <a:ea typeface="MS PGothic" pitchFamily="34" charset="-128"/>
              </a:rPr>
              <a:t>OBJECTIVES</a:t>
            </a:r>
            <a:endParaRPr lang="en-AU" sz="1200" dirty="0"/>
          </a:p>
          <a:p>
            <a:pPr algn="just" defTabSz="192088">
              <a:spcBef>
                <a:spcPts val="600"/>
              </a:spcBef>
            </a:pPr>
            <a:r>
              <a:rPr lang="en-AU" sz="1200" dirty="0"/>
              <a:t>Simply highlight the text and replace it by typing in your own text, or copy and paste your text from a MS Word document or a PowerPoint slide presentation. </a:t>
            </a:r>
          </a:p>
          <a:p>
            <a:pPr algn="just" defTabSz="192088">
              <a:spcBef>
                <a:spcPts val="600"/>
              </a:spcBef>
            </a:pPr>
            <a:r>
              <a:rPr lang="en-AU" sz="1200" dirty="0"/>
              <a:t>The body text / font size should be in </a:t>
            </a:r>
            <a:r>
              <a:rPr lang="en-AU" sz="1200" b="1" dirty="0"/>
              <a:t>Calibri, ideal Size 11, but no smaller than 8 points.</a:t>
            </a:r>
            <a:r>
              <a:rPr lang="en-AU" sz="1200" dirty="0"/>
              <a:t> Keep body text left-aligned, do </a:t>
            </a:r>
            <a:r>
              <a:rPr lang="en-AU" sz="1200" b="1" dirty="0"/>
              <a:t>not</a:t>
            </a:r>
            <a:r>
              <a:rPr lang="en-AU" sz="1200" dirty="0"/>
              <a:t> justify text.</a:t>
            </a:r>
          </a:p>
          <a:p>
            <a:pPr algn="just" defTabSz="192088">
              <a:spcBef>
                <a:spcPts val="600"/>
              </a:spcBef>
            </a:pPr>
            <a:r>
              <a:rPr lang="en-AU" sz="1200" dirty="0"/>
              <a:t>The boxes can be resized (taller / shorter), but do not make any changes to the background and title or author formats of this template. </a:t>
            </a:r>
          </a:p>
        </p:txBody>
      </p:sp>
      <p:sp>
        <p:nvSpPr>
          <p:cNvPr id="14" name="Rectangle 6"/>
          <p:cNvSpPr>
            <a:spLocks noChangeArrowheads="1"/>
          </p:cNvSpPr>
          <p:nvPr/>
        </p:nvSpPr>
        <p:spPr bwMode="auto">
          <a:xfrm>
            <a:off x="4891055" y="4604544"/>
            <a:ext cx="4715932" cy="7859894"/>
          </a:xfrm>
          <a:prstGeom prst="rect">
            <a:avLst/>
          </a:prstGeom>
          <a:solidFill>
            <a:srgbClr val="FFFFFF"/>
          </a:solidFill>
          <a:ln w="12700">
            <a:solidFill>
              <a:srgbClr val="D9D9D9"/>
            </a:solidFill>
            <a:miter lim="800000"/>
            <a:headEnd/>
            <a:tailEnd/>
          </a:ln>
          <a:effectLst/>
          <a:extLst/>
        </p:spPr>
        <p:txBody>
          <a:bodyPr lIns="263200" tIns="182880" rIns="263200" bIns="182880"/>
          <a:lstStyle/>
          <a:p>
            <a:pPr defTabSz="666750" eaLnBrk="0" hangingPunct="0">
              <a:spcBef>
                <a:spcPct val="50000"/>
              </a:spcBef>
            </a:pPr>
            <a:r>
              <a:rPr lang="en-US" sz="1200" b="1" u="sng" dirty="0">
                <a:solidFill>
                  <a:srgbClr val="292934"/>
                </a:solidFill>
              </a:rPr>
              <a:t>RESULTS</a:t>
            </a:r>
          </a:p>
          <a:p>
            <a:pPr algn="just" defTabSz="666750" eaLnBrk="0" hangingPunct="0">
              <a:spcBef>
                <a:spcPts val="600"/>
              </a:spcBef>
            </a:pPr>
            <a:r>
              <a:rPr lang="en-AU" sz="1200" dirty="0"/>
              <a:t>The results column may be broken to span both left and right columns. </a:t>
            </a:r>
          </a:p>
          <a:p>
            <a:pPr algn="just" defTabSz="666750" eaLnBrk="0" hangingPunct="0">
              <a:spcBef>
                <a:spcPts val="600"/>
              </a:spcBef>
            </a:pPr>
            <a:r>
              <a:rPr lang="en-AU" sz="1200" dirty="0"/>
              <a:t>Figures should be numbered sequentially, as referenced in the text.</a:t>
            </a:r>
          </a:p>
          <a:p>
            <a:pPr algn="just" defTabSz="666750" eaLnBrk="0" hangingPunct="0">
              <a:spcBef>
                <a:spcPts val="600"/>
              </a:spcBef>
            </a:pPr>
            <a:r>
              <a:rPr lang="en-AU" sz="1200" dirty="0"/>
              <a:t>Images: Do </a:t>
            </a:r>
            <a:r>
              <a:rPr lang="en-AU" sz="1200" b="1" dirty="0"/>
              <a:t>not </a:t>
            </a:r>
            <a:r>
              <a:rPr lang="en-AU" sz="1200" dirty="0"/>
              <a:t>use images for which you do not have copyright permission. Ensure you insert a high resolution image. As a guide, the image should be at least 800 x 600 resolution and file size at least 1MB. The recommended format is JPEG. </a:t>
            </a:r>
          </a:p>
          <a:p>
            <a:pPr algn="just" defTabSz="666750" eaLnBrk="0" hangingPunct="0">
              <a:spcBef>
                <a:spcPts val="600"/>
              </a:spcBef>
            </a:pPr>
            <a:r>
              <a:rPr lang="en-AU" sz="1200" dirty="0"/>
              <a:t>Graphs: Simple graphs can be created directly in PowerPoint. Graphs created in a scientific graphing program should be saved as JPEG or TIFF. </a:t>
            </a:r>
            <a:endParaRPr lang="en-US" sz="1200" dirty="0"/>
          </a:p>
        </p:txBody>
      </p:sp>
      <p:sp>
        <p:nvSpPr>
          <p:cNvPr id="15" name="Text Box 11"/>
          <p:cNvSpPr txBox="1">
            <a:spLocks noChangeArrowheads="1"/>
          </p:cNvSpPr>
          <p:nvPr/>
        </p:nvSpPr>
        <p:spPr bwMode="auto">
          <a:xfrm>
            <a:off x="5040141" y="10499440"/>
            <a:ext cx="2133744" cy="874712"/>
          </a:xfrm>
          <a:prstGeom prst="rect">
            <a:avLst/>
          </a:prstGeom>
          <a:noFill/>
          <a:ln>
            <a:noFill/>
          </a:ln>
          <a:effectLst/>
          <a:extLst/>
        </p:spPr>
        <p:txBody>
          <a:bodyPr wrap="square" lIns="131602" tIns="131602" rIns="131602" bIns="131602">
            <a:spAutoFit/>
          </a:bodyPr>
          <a:lstStyle/>
          <a:p>
            <a:pPr algn="just" defTabSz="166688" eaLnBrk="0" hangingPunct="0"/>
            <a:r>
              <a:rPr lang="en-AU" sz="800" i="1" dirty="0">
                <a:ea typeface="MS PGothic" pitchFamily="34" charset="-128"/>
              </a:rPr>
              <a:t>Fig 3a. If two images are set side by side, c</a:t>
            </a:r>
            <a:r>
              <a:rPr lang="en-AU" sz="800" i="1" dirty="0"/>
              <a:t>aptions should be placed below the figure, and aligned to the width of the figure. The paragraph should be left aligned regardless of whether the image is on the left or right. </a:t>
            </a:r>
          </a:p>
        </p:txBody>
      </p:sp>
      <p:sp>
        <p:nvSpPr>
          <p:cNvPr id="16" name="Rectangle 15"/>
          <p:cNvSpPr>
            <a:spLocks noChangeArrowheads="1"/>
          </p:cNvSpPr>
          <p:nvPr/>
        </p:nvSpPr>
        <p:spPr bwMode="auto">
          <a:xfrm>
            <a:off x="5141109" y="9800657"/>
            <a:ext cx="1833839" cy="698784"/>
          </a:xfrm>
          <a:prstGeom prst="rect">
            <a:avLst/>
          </a:prstGeom>
          <a:solidFill>
            <a:srgbClr val="EBE8E5"/>
          </a:solidFill>
          <a:ln w="9525">
            <a:solidFill>
              <a:srgbClr val="0D0D0D"/>
            </a:solidFill>
            <a:miter lim="800000"/>
            <a:headEnd/>
            <a:tailEnd/>
          </a:ln>
          <a:effectLst/>
          <a:extLst/>
        </p:spPr>
        <p:txBody>
          <a:bodyPr wrap="none" lIns="366107" tIns="183055" rIns="366107" bIns="183055" anchor="ctr"/>
          <a:lstStyle/>
          <a:p>
            <a:pPr defTabSz="1259905">
              <a:defRPr/>
            </a:pPr>
            <a:endParaRPr lang="en-GB" sz="2479"/>
          </a:p>
        </p:txBody>
      </p:sp>
      <p:sp>
        <p:nvSpPr>
          <p:cNvPr id="17" name="Rectangle 39"/>
          <p:cNvSpPr>
            <a:spLocks noChangeArrowheads="1"/>
          </p:cNvSpPr>
          <p:nvPr/>
        </p:nvSpPr>
        <p:spPr bwMode="auto">
          <a:xfrm>
            <a:off x="7204324" y="9800656"/>
            <a:ext cx="1877548" cy="696066"/>
          </a:xfrm>
          <a:prstGeom prst="rect">
            <a:avLst/>
          </a:prstGeom>
          <a:solidFill>
            <a:srgbClr val="EBE8E5"/>
          </a:solidFill>
          <a:ln w="9525">
            <a:solidFill>
              <a:srgbClr val="0D0D0D"/>
            </a:solidFill>
            <a:miter lim="800000"/>
            <a:headEnd/>
            <a:tailEnd/>
          </a:ln>
          <a:effectLst/>
          <a:extLst/>
        </p:spPr>
        <p:txBody>
          <a:bodyPr wrap="none" lIns="366107" tIns="183055" rIns="366107" bIns="183055" anchor="ctr"/>
          <a:lstStyle/>
          <a:p>
            <a:pPr defTabSz="1259905">
              <a:defRPr/>
            </a:pPr>
            <a:endParaRPr lang="en-GB" sz="2479"/>
          </a:p>
        </p:txBody>
      </p:sp>
      <p:sp>
        <p:nvSpPr>
          <p:cNvPr id="18" name="Text Box 16"/>
          <p:cNvSpPr txBox="1">
            <a:spLocks noChangeArrowheads="1"/>
          </p:cNvSpPr>
          <p:nvPr/>
        </p:nvSpPr>
        <p:spPr bwMode="auto">
          <a:xfrm>
            <a:off x="7063594" y="8696261"/>
            <a:ext cx="2346623" cy="1127549"/>
          </a:xfrm>
          <a:prstGeom prst="rect">
            <a:avLst/>
          </a:prstGeom>
          <a:noFill/>
          <a:ln>
            <a:noFill/>
          </a:ln>
          <a:effectLst/>
          <a:extLst/>
        </p:spPr>
        <p:txBody>
          <a:bodyPr wrap="square" lIns="131602" tIns="131602" rIns="131602" bIns="131602">
            <a:spAutoFit/>
          </a:bodyPr>
          <a:lstStyle/>
          <a:p>
            <a:pPr algn="just" defTabSz="166688"/>
            <a:r>
              <a:rPr lang="en-AU" sz="800" i="1" dirty="0">
                <a:ea typeface="MS PGothic" pitchFamily="34" charset="-128"/>
              </a:rPr>
              <a:t>Fig 2. For images that occupy less than 2/3 of column width, c</a:t>
            </a:r>
            <a:r>
              <a:rPr lang="en-AU" sz="800" i="1" dirty="0"/>
              <a:t>aption should be placed at the side of the image. The words should start at the top edge of the picture, i.e. vertical top aligned. The words should be l</a:t>
            </a:r>
            <a:r>
              <a:rPr lang="en-AU" sz="800" i="1" dirty="0">
                <a:ea typeface="MS PGothic" pitchFamily="34" charset="-128"/>
              </a:rPr>
              <a:t>eft aligned if it refers to a figure on its left, or right </a:t>
            </a:r>
            <a:r>
              <a:rPr lang="en-AU" sz="800" i="1" dirty="0"/>
              <a:t>aligned if it refers to a figure on its</a:t>
            </a:r>
            <a:r>
              <a:rPr lang="en-AU" sz="800" dirty="0"/>
              <a:t> right. </a:t>
            </a:r>
          </a:p>
        </p:txBody>
      </p:sp>
      <p:sp>
        <p:nvSpPr>
          <p:cNvPr id="19" name="Rectangle 39"/>
          <p:cNvSpPr>
            <a:spLocks noChangeArrowheads="1"/>
          </p:cNvSpPr>
          <p:nvPr/>
        </p:nvSpPr>
        <p:spPr bwMode="auto">
          <a:xfrm>
            <a:off x="5141109" y="8881087"/>
            <a:ext cx="1833838" cy="798086"/>
          </a:xfrm>
          <a:prstGeom prst="rect">
            <a:avLst/>
          </a:prstGeom>
          <a:solidFill>
            <a:srgbClr val="EBE8E5"/>
          </a:solidFill>
          <a:ln w="9525">
            <a:solidFill>
              <a:srgbClr val="0D0D0D"/>
            </a:solidFill>
            <a:miter lim="800000"/>
            <a:headEnd/>
            <a:tailEnd/>
          </a:ln>
          <a:effectLst/>
          <a:extLst/>
        </p:spPr>
        <p:txBody>
          <a:bodyPr wrap="none" lIns="366107" tIns="183055" rIns="366107" bIns="183055" anchor="ctr"/>
          <a:lstStyle/>
          <a:p>
            <a:pPr defTabSz="1259905">
              <a:defRPr/>
            </a:pPr>
            <a:endParaRPr lang="en-GB" sz="2479"/>
          </a:p>
        </p:txBody>
      </p:sp>
      <p:sp>
        <p:nvSpPr>
          <p:cNvPr id="20" name="Text Box 11"/>
          <p:cNvSpPr txBox="1">
            <a:spLocks noChangeArrowheads="1"/>
          </p:cNvSpPr>
          <p:nvPr/>
        </p:nvSpPr>
        <p:spPr bwMode="auto">
          <a:xfrm>
            <a:off x="7123969" y="10512143"/>
            <a:ext cx="2286248" cy="874712"/>
          </a:xfrm>
          <a:prstGeom prst="rect">
            <a:avLst/>
          </a:prstGeom>
          <a:noFill/>
          <a:ln>
            <a:noFill/>
          </a:ln>
          <a:effectLst/>
          <a:extLst/>
        </p:spPr>
        <p:txBody>
          <a:bodyPr wrap="square" lIns="131602" tIns="131602" rIns="131602" bIns="131602">
            <a:spAutoFit/>
          </a:bodyPr>
          <a:lstStyle/>
          <a:p>
            <a:pPr algn="just" defTabSz="166688" eaLnBrk="0" hangingPunct="0"/>
            <a:r>
              <a:rPr lang="en-AU" sz="800" i="1" dirty="0"/>
              <a:t>Fig 3b. If two images are set side by side, captions should be placed below the figure, and aligned to the width of the figure. The paragraph should be left aligned regardless of whether the image is on the left or right.</a:t>
            </a:r>
            <a:r>
              <a:rPr lang="en-AU" sz="800" dirty="0"/>
              <a:t> </a:t>
            </a:r>
          </a:p>
        </p:txBody>
      </p:sp>
      <p:sp>
        <p:nvSpPr>
          <p:cNvPr id="21" name="Rectangle 13"/>
          <p:cNvSpPr>
            <a:spLocks noChangeArrowheads="1"/>
          </p:cNvSpPr>
          <p:nvPr/>
        </p:nvSpPr>
        <p:spPr bwMode="auto">
          <a:xfrm>
            <a:off x="5141109" y="7340021"/>
            <a:ext cx="4168078" cy="630738"/>
          </a:xfrm>
          <a:prstGeom prst="rect">
            <a:avLst/>
          </a:prstGeom>
          <a:solidFill>
            <a:srgbClr val="EBE8E5"/>
          </a:solidFill>
          <a:ln w="9525">
            <a:solidFill>
              <a:srgbClr val="0D0D0D"/>
            </a:solidFill>
            <a:miter lim="800000"/>
            <a:headEnd/>
            <a:tailEnd/>
          </a:ln>
          <a:effectLst/>
          <a:extLst/>
        </p:spPr>
        <p:txBody>
          <a:bodyPr wrap="none" lIns="366107" tIns="183055" rIns="366107" bIns="183055" anchor="ctr"/>
          <a:lstStyle/>
          <a:p>
            <a:pPr defTabSz="1259905">
              <a:defRPr/>
            </a:pPr>
            <a:endParaRPr lang="en-GB" sz="2479"/>
          </a:p>
        </p:txBody>
      </p:sp>
      <p:sp>
        <p:nvSpPr>
          <p:cNvPr id="22" name="Text Box 14"/>
          <p:cNvSpPr txBox="1">
            <a:spLocks noChangeArrowheads="1"/>
          </p:cNvSpPr>
          <p:nvPr/>
        </p:nvSpPr>
        <p:spPr bwMode="auto">
          <a:xfrm>
            <a:off x="5141109" y="8264739"/>
            <a:ext cx="4168078" cy="436845"/>
          </a:xfrm>
          <a:prstGeom prst="rect">
            <a:avLst/>
          </a:prstGeom>
          <a:noFill/>
          <a:ln>
            <a:noFill/>
          </a:ln>
          <a:effectLst/>
          <a:extLst/>
        </p:spPr>
        <p:txBody>
          <a:bodyPr wrap="square" lIns="0" tIns="33430" rIns="0" bIns="33430">
            <a:spAutoFit/>
          </a:bodyPr>
          <a:lstStyle/>
          <a:p>
            <a:pPr algn="just" defTabSz="166688" eaLnBrk="0" hangingPunct="0">
              <a:spcBef>
                <a:spcPct val="50000"/>
              </a:spcBef>
            </a:pPr>
            <a:r>
              <a:rPr lang="en-AU" sz="800" i="1" dirty="0">
                <a:ea typeface="MS PGothic" pitchFamily="34" charset="-128"/>
              </a:rPr>
              <a:t>Fig 1. Captions to be set in Calibri font italic, ideal size 8 points but no smaller than 6 points. For images that occupy more than 2/3 of column width, the caption should be placed below the image and aligned to the </a:t>
            </a:r>
            <a:r>
              <a:rPr lang="en-AU" sz="800" i="1" dirty="0"/>
              <a:t>width of the image. Paragraph should be left aligned. Do not justify text. </a:t>
            </a:r>
          </a:p>
        </p:txBody>
      </p:sp>
      <p:sp>
        <p:nvSpPr>
          <p:cNvPr id="23" name="Rectangle 5"/>
          <p:cNvSpPr>
            <a:spLocks noChangeArrowheads="1"/>
          </p:cNvSpPr>
          <p:nvPr/>
        </p:nvSpPr>
        <p:spPr bwMode="auto">
          <a:xfrm>
            <a:off x="706056" y="14185879"/>
            <a:ext cx="8900931" cy="1170802"/>
          </a:xfrm>
          <a:prstGeom prst="rect">
            <a:avLst/>
          </a:prstGeom>
          <a:solidFill>
            <a:srgbClr val="FFFFFF"/>
          </a:solidFill>
          <a:ln w="12700">
            <a:solidFill>
              <a:srgbClr val="D9D9D9"/>
            </a:solidFill>
            <a:miter lim="800000"/>
            <a:headEnd/>
            <a:tailEnd/>
          </a:ln>
          <a:effectLst/>
          <a:extLst/>
        </p:spPr>
        <p:txBody>
          <a:bodyPr lIns="263200" tIns="91440" rIns="263200" bIns="91440"/>
          <a:lstStyle/>
          <a:p>
            <a:pPr defTabSz="666750" eaLnBrk="0" hangingPunct="0">
              <a:spcBef>
                <a:spcPct val="50000"/>
              </a:spcBef>
            </a:pPr>
            <a:r>
              <a:rPr lang="en-US" sz="1200" b="1" u="sng" dirty="0">
                <a:solidFill>
                  <a:srgbClr val="292934"/>
                </a:solidFill>
              </a:rPr>
              <a:t>REFERENCES</a:t>
            </a:r>
          </a:p>
          <a:p>
            <a:pPr defTabSz="666750"/>
            <a:r>
              <a:rPr lang="en-AU" sz="800" dirty="0"/>
              <a:t>List references (if any) using an international standard (e.g. </a:t>
            </a:r>
            <a:r>
              <a:rPr lang="en-AU" sz="800" dirty="0">
                <a:hlinkClick r:id="rId2"/>
              </a:rPr>
              <a:t>ICJME uniform requirements</a:t>
            </a:r>
            <a:r>
              <a:rPr lang="en-AU" sz="800" dirty="0"/>
              <a:t>), sequentially as cited in the text, using Calibri Font Size  8 (at least 6)</a:t>
            </a:r>
          </a:p>
          <a:p>
            <a:pPr marL="228600" indent="-228600" defTabSz="666750">
              <a:buAutoNum type="arabicPeriod"/>
            </a:pPr>
            <a:r>
              <a:rPr lang="en-SG" sz="800" dirty="0"/>
              <a:t>Halpern SD, </a:t>
            </a:r>
            <a:r>
              <a:rPr lang="en-SG" sz="800" dirty="0" err="1"/>
              <a:t>Ubel</a:t>
            </a:r>
            <a:r>
              <a:rPr lang="en-SG" sz="800" dirty="0"/>
              <a:t> PA, Caplan AL. Solid-organ transplantation in HIV-infected patients. N </a:t>
            </a:r>
            <a:r>
              <a:rPr lang="en-SG" sz="800" dirty="0" err="1"/>
              <a:t>Engl</a:t>
            </a:r>
            <a:r>
              <a:rPr lang="en-SG" sz="800" dirty="0"/>
              <a:t> J Med. 2002 Jul 25;347(4):284-7.</a:t>
            </a:r>
          </a:p>
          <a:p>
            <a:pPr marL="228600" indent="-228600" defTabSz="666750">
              <a:buAutoNum type="arabicPeriod"/>
            </a:pPr>
            <a:r>
              <a:rPr lang="en-AU" sz="800" dirty="0"/>
              <a:t>Rose ME, </a:t>
            </a:r>
            <a:r>
              <a:rPr lang="en-AU" sz="800" dirty="0" err="1"/>
              <a:t>Huerbin</a:t>
            </a:r>
            <a:r>
              <a:rPr lang="en-AU" sz="800" dirty="0"/>
              <a:t> MB, </a:t>
            </a:r>
            <a:r>
              <a:rPr lang="en-AU" sz="800" dirty="0" err="1"/>
              <a:t>Melick</a:t>
            </a:r>
            <a:r>
              <a:rPr lang="en-AU" sz="800" dirty="0"/>
              <a:t> J, Marion DW, Palmer AM, </a:t>
            </a:r>
            <a:r>
              <a:rPr lang="en-AU" sz="800" dirty="0" err="1"/>
              <a:t>Schiding</a:t>
            </a:r>
            <a:r>
              <a:rPr lang="en-AU" sz="800" dirty="0"/>
              <a:t> JK, et al. Regulation of interstitial excitatory amino acid concentrations after cortical contusion injury. Brain Res. 2002;935(1-2):40-6.</a:t>
            </a:r>
          </a:p>
          <a:p>
            <a:pPr marL="228600" indent="-228600" defTabSz="666750">
              <a:buAutoNum type="arabicPeriod"/>
            </a:pPr>
            <a:r>
              <a:rPr lang="en-US" sz="800" dirty="0" err="1"/>
              <a:t>Abood</a:t>
            </a:r>
            <a:r>
              <a:rPr lang="en-US" sz="800" dirty="0"/>
              <a:t> S. Quality improvement initiative in nursing homes: the ANA acts in an advisory role. Am J </a:t>
            </a:r>
            <a:r>
              <a:rPr lang="en-US" sz="800" dirty="0" err="1"/>
              <a:t>Nurs</a:t>
            </a:r>
            <a:r>
              <a:rPr lang="en-US" sz="800" dirty="0"/>
              <a:t> [Internet]. 2002 Jun [cited 2002 Aug 12];102(6):[about 1 p.]. Available from: http://www.nursingworld.org/AJN/2002/june/Wawatch.htmArticle</a:t>
            </a:r>
            <a:endParaRPr lang="en-AU" sz="800" dirty="0"/>
          </a:p>
        </p:txBody>
      </p:sp>
      <p:sp>
        <p:nvSpPr>
          <p:cNvPr id="24" name="Text Box 2"/>
          <p:cNvSpPr txBox="1">
            <a:spLocks noChangeArrowheads="1"/>
          </p:cNvSpPr>
          <p:nvPr/>
        </p:nvSpPr>
        <p:spPr bwMode="auto">
          <a:xfrm>
            <a:off x="437098" y="2737925"/>
            <a:ext cx="7260067" cy="878958"/>
          </a:xfrm>
          <a:prstGeom prst="rect">
            <a:avLst/>
          </a:prstGeom>
          <a:noFill/>
          <a:ln>
            <a:noFill/>
          </a:ln>
          <a:effectLst/>
          <a:extLst/>
        </p:spPr>
        <p:txBody>
          <a:bodyPr lIns="446824" tIns="446824" rIns="446824" bIns="446824" anchor="ctr"/>
          <a:lstStyle/>
          <a:p>
            <a:pPr defTabSz="192088" eaLnBrk="0" hangingPunct="0"/>
            <a:r>
              <a:rPr lang="en-GB" sz="2400" b="1" dirty="0">
                <a:ea typeface="MS PGothic" pitchFamily="34" charset="-128"/>
                <a:cs typeface="Times New Roman" pitchFamily="18" charset="0"/>
              </a:rPr>
              <a:t>Poster title goes here</a:t>
            </a:r>
            <a:r>
              <a:rPr lang="en-GB" sz="1200" b="1" dirty="0">
                <a:ea typeface="MS PGothic" pitchFamily="34" charset="-128"/>
                <a:cs typeface="Times New Roman" pitchFamily="18" charset="0"/>
              </a:rPr>
              <a:t> </a:t>
            </a:r>
            <a:br>
              <a:rPr lang="en-GB" sz="1200" b="1" dirty="0">
                <a:ea typeface="MS PGothic" pitchFamily="34" charset="-128"/>
                <a:cs typeface="Times New Roman" pitchFamily="18" charset="0"/>
              </a:rPr>
            </a:br>
            <a:r>
              <a:rPr lang="en-GB" sz="1200" dirty="0">
                <a:latin typeface="Calibri Light"/>
                <a:ea typeface="MS PGothic" pitchFamily="34" charset="-128"/>
                <a:cs typeface="Times New Roman" pitchFamily="18" charset="0"/>
              </a:rPr>
              <a:t>(Do not resize or move this box. If title is too long, change the font size to keep it </a:t>
            </a:r>
            <a:r>
              <a:rPr lang="en-GB" sz="1200" dirty="0">
                <a:solidFill>
                  <a:srgbClr val="292934"/>
                </a:solidFill>
                <a:latin typeface="Calibri Light"/>
                <a:ea typeface="MS PGothic" pitchFamily="34" charset="-128"/>
                <a:cs typeface="Times New Roman" pitchFamily="18" charset="0"/>
              </a:rPr>
              <a:t>within the box.)</a:t>
            </a:r>
            <a:endParaRPr lang="en-AU" sz="1200" dirty="0">
              <a:solidFill>
                <a:srgbClr val="292934"/>
              </a:solidFill>
              <a:latin typeface="Calibri Light"/>
              <a:ea typeface="MS PGothic" pitchFamily="34" charset="-128"/>
              <a:cs typeface="Times New Roman" pitchFamily="18" charset="0"/>
            </a:endParaRPr>
          </a:p>
        </p:txBody>
      </p:sp>
      <p:sp>
        <p:nvSpPr>
          <p:cNvPr id="25" name="Rectangle 4"/>
          <p:cNvSpPr>
            <a:spLocks noChangeArrowheads="1"/>
          </p:cNvSpPr>
          <p:nvPr/>
        </p:nvSpPr>
        <p:spPr bwMode="auto">
          <a:xfrm>
            <a:off x="8008121" y="2807738"/>
            <a:ext cx="1301066" cy="408859"/>
          </a:xfrm>
          <a:prstGeom prst="rect">
            <a:avLst/>
          </a:prstGeom>
          <a:noFill/>
          <a:ln w="12700">
            <a:solidFill>
              <a:schemeClr val="bg1">
                <a:lumMod val="85000"/>
              </a:schemeClr>
            </a:solidFill>
          </a:ln>
          <a:effectLst/>
          <a:extLst/>
        </p:spPr>
        <p:txBody>
          <a:bodyPr lIns="263200" tIns="263200" rIns="263200" bIns="263200" anchor="ctr"/>
          <a:lstStyle/>
          <a:p>
            <a:pPr algn="ctr"/>
            <a:r>
              <a:rPr lang="en-US" sz="1400" dirty="0" smtClean="0"/>
              <a:t>Poster ID</a:t>
            </a:r>
            <a:endParaRPr lang="en-US" sz="1400" dirty="0"/>
          </a:p>
        </p:txBody>
      </p:sp>
      <p:sp>
        <p:nvSpPr>
          <p:cNvPr id="26" name="Title 1"/>
          <p:cNvSpPr txBox="1">
            <a:spLocks/>
          </p:cNvSpPr>
          <p:nvPr/>
        </p:nvSpPr>
        <p:spPr>
          <a:xfrm rot="19072968">
            <a:off x="771525" y="6831105"/>
            <a:ext cx="8743950" cy="1344183"/>
          </a:xfrm>
          <a:prstGeom prst="rect">
            <a:avLst/>
          </a:prstGeom>
        </p:spPr>
        <p:txBody>
          <a:bodyPr vert="horz" lIns="91440" tIns="45720" rIns="91440" bIns="45720" rtlCol="0" anchor="ctr">
            <a:normAutofit/>
          </a:bodyPr>
          <a:lstStyle>
            <a:lvl1pPr algn="l" defTabSz="1028700" rtl="0" eaLnBrk="1" latinLnBrk="0" hangingPunct="1">
              <a:lnSpc>
                <a:spcPct val="90000"/>
              </a:lnSpc>
              <a:spcBef>
                <a:spcPct val="0"/>
              </a:spcBef>
              <a:buNone/>
              <a:defRPr sz="4950" kern="1200">
                <a:solidFill>
                  <a:schemeClr val="tx1"/>
                </a:solidFill>
                <a:latin typeface="+mj-lt"/>
                <a:ea typeface="+mj-ea"/>
                <a:cs typeface="+mj-cs"/>
              </a:defRPr>
            </a:lvl1pPr>
          </a:lstStyle>
          <a:p>
            <a:pPr algn="ctr"/>
            <a:r>
              <a:rPr lang="en-US" dirty="0" smtClean="0"/>
              <a:t>REFERENCE</a:t>
            </a:r>
            <a:endParaRPr lang="en-SG" dirty="0"/>
          </a:p>
        </p:txBody>
      </p:sp>
    </p:spTree>
    <p:extLst>
      <p:ext uri="{BB962C8B-B14F-4D97-AF65-F5344CB8AC3E}">
        <p14:creationId xmlns:p14="http://schemas.microsoft.com/office/powerpoint/2010/main" val="16688082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210</TotalTime>
  <Words>805</Words>
  <Application>Microsoft Office PowerPoint</Application>
  <PresentationFormat>Custom</PresentationFormat>
  <Paragraphs>44</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MS PGothic</vt:lpstr>
      <vt:lpstr>MS PGothic</vt:lpstr>
      <vt:lpstr>Arial</vt:lpstr>
      <vt:lpstr>Calibri</vt:lpstr>
      <vt:lpstr>Calibri Light</vt:lpstr>
      <vt:lpstr>Times New Roman</vt:lpstr>
      <vt:lpstr>Office Theme</vt:lpstr>
      <vt:lpstr>Working Space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Shirley Tay</dc:creator>
  <cp:lastModifiedBy>Microsoft account</cp:lastModifiedBy>
  <cp:revision>26</cp:revision>
  <dcterms:created xsi:type="dcterms:W3CDTF">2015-12-09T07:32:35Z</dcterms:created>
  <dcterms:modified xsi:type="dcterms:W3CDTF">2022-12-19T15:41:18Z</dcterms:modified>
</cp:coreProperties>
</file>